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161A"/>
    <a:srgbClr val="5B89C1"/>
    <a:srgbClr val="6699FF"/>
    <a:srgbClr val="11B0FF"/>
    <a:srgbClr val="25B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13" autoAdjust="0"/>
    <p:restoredTop sz="94690"/>
  </p:normalViewPr>
  <p:slideViewPr>
    <p:cSldViewPr>
      <p:cViewPr varScale="1">
        <p:scale>
          <a:sx n="111" d="100"/>
          <a:sy n="111" d="100"/>
        </p:scale>
        <p:origin x="100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1246-412B-2642-BCA0-DC5CE8280BD7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8BE41-9B8F-2B40-B9BD-619A7ED8E4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77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9372A-3480-492E-865F-15681D616092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BA644-4E3F-437D-83AB-AFA2C6B95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4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6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362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ZoneTexte 4"/>
          <p:cNvSpPr txBox="1"/>
          <p:nvPr userDrawn="1"/>
        </p:nvSpPr>
        <p:spPr>
          <a:xfrm>
            <a:off x="1187624" y="1831757"/>
            <a:ext cx="698477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J’ai actuellement, ou j’ai eu au cours des trois dernières années, une affiliation ou des intérêts financiers ou intérêts de tout ordre avec les sociétés commerciales suivantes en lien avec la santé.</a:t>
            </a:r>
          </a:p>
        </p:txBody>
      </p:sp>
      <p:sp>
        <p:nvSpPr>
          <p:cNvPr id="13" name="Rectangle 12"/>
          <p:cNvSpPr/>
          <p:nvPr userDrawn="1"/>
        </p:nvSpPr>
        <p:spPr>
          <a:xfrm rot="21110004">
            <a:off x="-110687" y="5913242"/>
            <a:ext cx="9513154" cy="1662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>
            <a:off x="280173" y="5301208"/>
            <a:ext cx="1296144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8" y="5385164"/>
            <a:ext cx="1220263" cy="1294628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5580112" y="5661248"/>
            <a:ext cx="34803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800" dirty="0">
                <a:solidFill>
                  <a:schemeClr val="bg1"/>
                </a:solidFill>
                <a:latin typeface="Century Gothic"/>
                <a:cs typeface="Century Gothic"/>
              </a:rPr>
              <a:t>DÉCLARATION</a:t>
            </a:r>
          </a:p>
          <a:p>
            <a:pPr algn="r"/>
            <a:r>
              <a:rPr lang="fr-FR" sz="2800" dirty="0">
                <a:solidFill>
                  <a:schemeClr val="bg1"/>
                </a:solidFill>
                <a:latin typeface="Century Gothic"/>
                <a:cs typeface="Century Gothic"/>
              </a:rPr>
              <a:t> DE LIENS D’INTÉRÊT</a:t>
            </a:r>
          </a:p>
        </p:txBody>
      </p:sp>
      <p:sp>
        <p:nvSpPr>
          <p:cNvPr id="18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59632" y="2780928"/>
            <a:ext cx="6912768" cy="2520280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solidFill>
                  <a:schemeClr val="tx2">
                    <a:lumMod val="75000"/>
                  </a:schemeClr>
                </a:solidFill>
                <a:latin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Liste des sociétés commerciales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0916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9AD8593B-9E3A-4A45-8D62-BBDBB8617F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5"/>
          <a:stretch/>
        </p:blipFill>
        <p:spPr>
          <a:xfrm>
            <a:off x="1" y="0"/>
            <a:ext cx="9144000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46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0916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 rot="21110004">
            <a:off x="-110687" y="5896452"/>
            <a:ext cx="9513154" cy="1662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280173" y="5301208"/>
            <a:ext cx="1296144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8" y="5385164"/>
            <a:ext cx="1220263" cy="129462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1B6E063-1676-AB42-A794-904685C042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5"/>
          <a:stretch/>
        </p:blipFill>
        <p:spPr>
          <a:xfrm>
            <a:off x="1" y="0"/>
            <a:ext cx="9144000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4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02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48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3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46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39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94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3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8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FA25-739D-4274-A577-A192C0357AE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237D-F330-4FB3-8DA1-6C8BABFB5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08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4"/>
          <p:cNvSpPr txBox="1"/>
          <p:nvPr/>
        </p:nvSpPr>
        <p:spPr>
          <a:xfrm>
            <a:off x="1115616" y="2570128"/>
            <a:ext cx="59766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Titre de l’atelier</a:t>
            </a:r>
          </a:p>
          <a:p>
            <a:endParaRPr lang="fr-FR" sz="2400" dirty="0">
              <a:solidFill>
                <a:schemeClr val="accent1">
                  <a:lumMod val="50000"/>
                </a:schemeClr>
              </a:solidFill>
              <a:latin typeface="Century Gothic"/>
              <a:cs typeface="Century Gothic"/>
            </a:endParaRP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Expert - Nom (ville)</a:t>
            </a: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Animateur - Nom (ville)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60232" y="6021288"/>
            <a:ext cx="1742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Century Gothic"/>
                <a:cs typeface="Century Gothic"/>
              </a:rPr>
              <a:t>ATELIER X</a:t>
            </a:r>
          </a:p>
        </p:txBody>
      </p:sp>
    </p:spTree>
    <p:extLst>
      <p:ext uri="{BB962C8B-B14F-4D97-AF65-F5344CB8AC3E}">
        <p14:creationId xmlns:p14="http://schemas.microsoft.com/office/powerpoint/2010/main" val="33823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038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17</Words>
  <Application>Microsoft Macintosh PowerPoint</Application>
  <PresentationFormat>Affichage à l'écran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SashoOu</dc:creator>
  <cp:lastModifiedBy>Celine AUZOU JARLES</cp:lastModifiedBy>
  <cp:revision>32</cp:revision>
  <dcterms:created xsi:type="dcterms:W3CDTF">2013-05-02T08:15:28Z</dcterms:created>
  <dcterms:modified xsi:type="dcterms:W3CDTF">2018-09-17T17:54:51Z</dcterms:modified>
</cp:coreProperties>
</file>